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5959"/>
    <a:srgbClr val="F64444"/>
    <a:srgbClr val="005AB4"/>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2556"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2020/1/31</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34652"/>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709963"/>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lIns="36000" tIns="36000" r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r>
              <a:rPr lang="ja-JP" altLang="en-US" sz="1400" b="1" dirty="0">
                <a:solidFill>
                  <a:schemeClr val="tx1"/>
                </a:solidFill>
                <a:latin typeface="游ゴシック" panose="020B0400000000000000" pitchFamily="50" charset="-128"/>
                <a:ea typeface="游ゴシック" panose="020B0400000000000000" pitchFamily="50" charset="-128"/>
              </a:rPr>
              <a:t>（</a:t>
            </a:r>
            <a:r>
              <a:rPr lang="en-US" altLang="ja-JP" sz="1400" b="1" dirty="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）国保のみ　（☆）介護保険</a:t>
            </a:r>
            <a:r>
              <a:rPr lang="ja-JP" altLang="en-US" sz="1400" b="1" dirty="0" smtClean="0">
                <a:solidFill>
                  <a:schemeClr val="tx1"/>
                </a:solidFill>
                <a:latin typeface="游ゴシック" panose="020B0400000000000000" pitchFamily="50" charset="-128"/>
                <a:ea typeface="游ゴシック" panose="020B0400000000000000" pitchFamily="50" charset="-128"/>
              </a:rPr>
              <a:t>のみ</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a:solidFill>
                  <a:schemeClr val="tx1"/>
                </a:solidFill>
                <a:latin typeface="游ゴシック" panose="020B0400000000000000" pitchFamily="50" charset="-128"/>
                <a:ea typeface="游ゴシック" panose="020B0400000000000000" pitchFamily="50" charset="-128"/>
              </a:rPr>
              <a:t>長野市、松本市、上田市、岡谷市、諏訪市、須坂市、小諸市、伊那市、中野市、飯山市（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）、茅野市、塩尻市、佐久市、千曲市、東御市、安曇野市、小海町、川上村（</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）、南相木村、北相木村、佐久穂町、軽井沢町、御代田町、立科町、青木村、長和町、富士見町、原村、辰野町、宮田村、麻績村、生坂村</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坂城町</a:t>
            </a:r>
            <a:r>
              <a:rPr lang="ja-JP" altLang="en-US" sz="1700" b="1" dirty="0">
                <a:solidFill>
                  <a:schemeClr val="tx1"/>
                </a:solidFill>
                <a:latin typeface="游ゴシック" panose="020B0400000000000000" pitchFamily="50" charset="-128"/>
                <a:ea typeface="游ゴシック" panose="020B0400000000000000" pitchFamily="50" charset="-128"/>
              </a:rPr>
              <a:t>、小布施町、高山村、山ノ内町、木島平村（☆）、飯綱町、</a:t>
            </a:r>
            <a:r>
              <a:rPr lang="ja-JP" altLang="en-US" sz="1700" b="1" dirty="0" smtClean="0">
                <a:solidFill>
                  <a:schemeClr val="tx1"/>
                </a:solidFill>
                <a:latin typeface="游ゴシック" panose="020B0400000000000000" pitchFamily="50" charset="-128"/>
                <a:ea typeface="游ゴシック" panose="020B0400000000000000" pitchFamily="50" charset="-128"/>
              </a:rPr>
              <a:t>栄村</a:t>
            </a:r>
            <a:endParaRPr lang="ja-JP" altLang="en-US" sz="1700" b="1" dirty="0">
              <a:solidFill>
                <a:schemeClr val="tx1"/>
              </a:solidFill>
              <a:latin typeface="游ゴシック" panose="020B0400000000000000" pitchFamily="50" charset="-128"/>
              <a:ea typeface="游ゴシック" panose="020B0400000000000000" pitchFamily="50" charset="-128"/>
            </a:endParaRPr>
          </a:p>
          <a:p>
            <a:endParaRPr lang="en-US" altLang="ja-JP" sz="8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400" b="1" dirty="0">
              <a:solidFill>
                <a:schemeClr val="tx1"/>
              </a:solidFill>
              <a:latin typeface="游ゴシック" panose="020B0400000000000000" pitchFamily="50" charset="-128"/>
              <a:ea typeface="游ゴシック" panose="020B0400000000000000" pitchFamily="50" charset="-128"/>
            </a:endParaRPr>
          </a:p>
          <a:p>
            <a:endParaRPr lang="en-US" altLang="ja-JP" sz="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343691"/>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a:ln w="0"/>
                <a:solidFill>
                  <a:schemeClr val="bg1"/>
                </a:solidFill>
                <a:latin typeface="メイリオ" panose="020B0604030504040204" pitchFamily="50" charset="-128"/>
                <a:ea typeface="メイリオ" panose="020B0604030504040204" pitchFamily="50" charset="-128"/>
              </a:rPr>
              <a:t>長野</a:t>
            </a:r>
            <a:r>
              <a:rPr lang="ja-JP" altLang="en-US" sz="1800" b="1" dirty="0" smtClean="0">
                <a:ln w="0"/>
                <a:solidFill>
                  <a:schemeClr val="bg1"/>
                </a:solidFill>
                <a:latin typeface="メイリオ" panose="020B0604030504040204" pitchFamily="50" charset="-128"/>
                <a:ea typeface="メイリオ" panose="020B0604030504040204" pitchFamily="50" charset="-128"/>
              </a:rPr>
              <a:t>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98124" y="10086567"/>
            <a:ext cx="10159165" cy="3647152"/>
          </a:xfrm>
          <a:prstGeom prst="rect">
            <a:avLst/>
          </a:prstGeom>
          <a:noFill/>
        </p:spPr>
        <p:txBody>
          <a:bodyPr wrap="square" rtlCol="0">
            <a:spAutoFit/>
          </a:bodyPr>
          <a:lstStyle/>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21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21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被災者の皆様は、</a:t>
            </a:r>
            <a:r>
              <a:rPr lang="ja-JP" altLang="en-US" sz="21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21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Ins="0"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a:t>
            </a:r>
            <a:r>
              <a:rPr lang="ja-JP" altLang="en-US" sz="2600" dirty="0" smtClean="0">
                <a:latin typeface="Meiryo UI" panose="020B0604030504040204" pitchFamily="50" charset="-128"/>
                <a:ea typeface="Meiryo UI" panose="020B0604030504040204" pitchFamily="50" charset="-128"/>
              </a:rPr>
              <a:t>・ 介護</a:t>
            </a:r>
            <a:r>
              <a:rPr lang="ja-JP" altLang="en-US" sz="2600" dirty="0">
                <a:latin typeface="Meiryo UI" panose="020B0604030504040204" pitchFamily="50" charset="-128"/>
                <a:ea typeface="Meiryo UI" panose="020B0604030504040204" pitchFamily="50" charset="-128"/>
              </a:rPr>
              <a:t>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94246"/>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２年１月</a:t>
              </a:r>
              <a:r>
                <a:rPr lang="en-US" altLang="ja-JP" sz="1336" b="1" smtClean="0">
                  <a:latin typeface="游ゴシック" panose="020B0400000000000000" pitchFamily="50" charset="-128"/>
                  <a:ea typeface="游ゴシック" panose="020B0400000000000000" pitchFamily="50" charset="-128"/>
                </a:rPr>
                <a:t>31</a:t>
              </a:r>
              <a:r>
                <a:rPr lang="ja-JP" altLang="en-US" sz="1336" b="1"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2062</TotalTime>
  <Words>161</Words>
  <Application>Microsoft Office PowerPoint</Application>
  <PresentationFormat>ユーザー設定</PresentationFormat>
  <Paragraphs>31</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176</cp:revision>
  <cp:lastPrinted>2020-01-22T07:59:50Z</cp:lastPrinted>
  <dcterms:created xsi:type="dcterms:W3CDTF">2016-04-24T05:31:51Z</dcterms:created>
  <dcterms:modified xsi:type="dcterms:W3CDTF">2020-01-31T08:23:40Z</dcterms:modified>
</cp:coreProperties>
</file>